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4" r:id="rId4"/>
    <p:sldId id="263" r:id="rId5"/>
    <p:sldId id="269" r:id="rId6"/>
    <p:sldId id="317" r:id="rId7"/>
    <p:sldId id="271" r:id="rId8"/>
    <p:sldId id="318" r:id="rId9"/>
    <p:sldId id="313" r:id="rId10"/>
    <p:sldId id="319" r:id="rId11"/>
    <p:sldId id="314" r:id="rId12"/>
    <p:sldId id="320" r:id="rId13"/>
    <p:sldId id="284" r:id="rId14"/>
    <p:sldId id="315" r:id="rId15"/>
  </p:sldIdLst>
  <p:sldSz cx="24382413" cy="13716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Font Awesome 5 Brands Regular" panose="020B0604020202020204" charset="0"/>
      <p:regular r:id="rId23"/>
    </p:embeddedFont>
    <p:embeddedFont>
      <p:font typeface="Font Awesome 5 Free Solid" panose="020B0604020202020204" charset="0"/>
      <p:bold r:id="rId24"/>
    </p:embeddedFont>
    <p:embeddedFont>
      <p:font typeface="Josefin Sans" panose="020B0604020202020204" charset="0"/>
      <p:regular r:id="rId25"/>
      <p:bold r:id="rId26"/>
      <p:italic r:id="rId27"/>
      <p:boldItalic r:id="rId28"/>
    </p:embeddedFont>
    <p:embeddedFont>
      <p:font typeface="Sora Light" panose="020B0604020202020204" charset="0"/>
      <p:regular r:id="rId29"/>
    </p:embeddedFont>
    <p:embeddedFont>
      <p:font typeface="Space Grotesk Bold" panose="020B0604020202020204" charset="0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8" autoAdjust="0"/>
    <p:restoredTop sz="94654" autoAdjust="0"/>
  </p:normalViewPr>
  <p:slideViewPr>
    <p:cSldViewPr snapToGrid="0" showGuides="1">
      <p:cViewPr varScale="1">
        <p:scale>
          <a:sx n="41" d="100"/>
          <a:sy n="41" d="100"/>
        </p:scale>
        <p:origin x="60" y="5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30228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C2243B5C-C2E9-4AC8-BEC7-5364C49310E2}"/>
              </a:ext>
            </a:extLst>
          </p:cNvPr>
          <p:cNvSpPr/>
          <p:nvPr/>
        </p:nvSpPr>
        <p:spPr>
          <a:xfrm>
            <a:off x="18116313" y="12100357"/>
            <a:ext cx="701365" cy="75218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AE047DA-713A-4587-838A-3445F866AF59}"/>
              </a:ext>
            </a:extLst>
          </p:cNvPr>
          <p:cNvSpPr/>
          <p:nvPr/>
        </p:nvSpPr>
        <p:spPr>
          <a:xfrm>
            <a:off x="8066164" y="12100357"/>
            <a:ext cx="701365" cy="752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A9291BA-30F2-4817-932F-2AD8B0F5948A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28E080-089A-4DF8-B526-2C250602C6D1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432759"/>
            <a:ext cx="10452373" cy="89018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3435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11DB59D-9546-4CE7-AAA8-A47A9EAC0229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79E5CC-DAAE-47F3-93B0-42C35441E212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268178"/>
            <a:ext cx="10452373" cy="2810706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Compare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45C3436-B07B-427C-BCA7-20034F631E89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632E3B-F340-465A-896A-5A2583AEF708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268178"/>
            <a:ext cx="10452373" cy="2810706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???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160066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64C7A1A-D318-4EBB-A2CA-A4AA4CE8F266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54CA55-009B-4FF9-A52F-A5D5A8271D56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Closing Notes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F188EBA-4766-49AE-B40D-54677159B67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0962" y="4237324"/>
            <a:ext cx="11520487" cy="398878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Overall analysis of results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Long term hold vs Day Trading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Pre pandemic comparisons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2CBC819-A382-43D5-B149-BDC1E606DB1D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6FAAB6-2115-4C4C-A747-9598960336ED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Project Expansion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F188EBA-4766-49AE-B40D-54677159B67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0962" y="4184467"/>
            <a:ext cx="11520487" cy="193636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Future additions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Changes with current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6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438552" y="4145279"/>
            <a:ext cx="16216732" cy="7338443"/>
          </a:xfrm>
        </p:spPr>
        <p:txBody>
          <a:bodyPr/>
          <a:lstStyle/>
          <a:p>
            <a:r>
              <a:rPr lang="en-US" dirty="0"/>
              <a:t>Goals</a:t>
            </a:r>
            <a:endParaRPr lang="uk-UA" dirty="0"/>
          </a:p>
          <a:p>
            <a:r>
              <a:rPr lang="en-US" dirty="0"/>
              <a:t>Research Questions</a:t>
            </a:r>
          </a:p>
          <a:p>
            <a:endParaRPr lang="en-US" sz="2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long 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trading is implemented?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708299"/>
            <a:ext cx="16216732" cy="7994624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Aplaca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 imports 2018-07-01 to 2022-07-01</a:t>
            </a: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BTC</a:t>
            </a:r>
            <a:r>
              <a:rPr lang="en-US" dirty="0">
                <a:ea typeface="Calibri"/>
                <a:cs typeface="Calibri"/>
              </a:rPr>
              <a:t>2018-07-01 to 2022-07-0</a:t>
            </a:r>
            <a:endParaRPr lang="uk-UA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build="p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546916" y="115130"/>
            <a:ext cx="10978031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546916" y="3317243"/>
            <a:ext cx="10978031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9732873" y="4843203"/>
            <a:ext cx="5315909" cy="1290931"/>
          </a:xfrm>
        </p:spPr>
        <p:txBody>
          <a:bodyPr/>
          <a:lstStyle/>
          <a:p>
            <a:pPr lvl="0"/>
            <a:r>
              <a:rPr lang="pt-BR" dirty="0"/>
              <a:t>Pandas</a:t>
            </a: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4537410" y="8751028"/>
            <a:ext cx="5408095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9732873" y="84341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4625113" y="4827705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5448128" y="1802190"/>
            <a:ext cx="13175606" cy="1551194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22319667" y="10892215"/>
            <a:ext cx="730992" cy="730250"/>
          </a:xfrm>
        </p:spPr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8849532" y="5191938"/>
            <a:ext cx="701365" cy="7521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8849531" y="8782862"/>
            <a:ext cx="701365" cy="75218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3737863" y="5176440"/>
            <a:ext cx="701365" cy="752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3737862" y="8767364"/>
            <a:ext cx="701365" cy="752185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467274E-E843-4229-8F34-4858D9DD9BA9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0EAC59-26E1-4852-8C00-FB8EF59A6B9D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611331"/>
            <a:ext cx="8991156" cy="209929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 term 4 years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plot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B3E5A89-2796-4139-A089-585C23A3B7F0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18F9EA-BA90-4925-B3AC-E2F6B4053138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321588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14288F8C-456C-400E-A3D8-762A1953D58D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6DF098-5C3A-420F-BF53-C30B41E6FD0B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2934462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Day trading</a:t>
            </a:r>
          </a:p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Indicators used</a:t>
            </a:r>
          </a:p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Plot results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27D2182-B3CD-48C9-B9CC-054C8ACC81E0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EF8E4B-E9EE-4D70-B366-16AF5D362DED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2934462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???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26912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049990F-ECC0-4F97-B905-9F40FEFD8110}"/>
              </a:ext>
            </a:extLst>
          </p:cNvPr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761E27-FD36-4908-B146-B8BE788928EE}"/>
              </a:ext>
            </a:extLst>
          </p:cNvPr>
          <p:cNvSpPr/>
          <p:nvPr/>
        </p:nvSpPr>
        <p:spPr>
          <a:xfrm>
            <a:off x="6791206" y="3106057"/>
            <a:ext cx="10800000" cy="948033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268178"/>
            <a:ext cx="10452373" cy="2810706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BTC 4 year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SPY 4 year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Plot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5806</TotalTime>
  <Words>161</Words>
  <Application>Microsoft Office PowerPoint</Application>
  <PresentationFormat>Custom</PresentationFormat>
  <Paragraphs>86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Space Grotesk Bold</vt:lpstr>
      <vt:lpstr>Josefin Sans</vt:lpstr>
      <vt:lpstr>Font Awesome 5 Free Solid</vt:lpstr>
      <vt:lpstr>Calibri Light</vt:lpstr>
      <vt:lpstr>Sora Light</vt:lpstr>
      <vt:lpstr>Font Awesome 5 Brands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Emory, Tracy</cp:lastModifiedBy>
  <cp:revision>212</cp:revision>
  <dcterms:created xsi:type="dcterms:W3CDTF">2021-04-21T07:42:42Z</dcterms:created>
  <dcterms:modified xsi:type="dcterms:W3CDTF">2022-07-16T09:42:24Z</dcterms:modified>
</cp:coreProperties>
</file>